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sldIdLst>
    <p:sldId id="256" r:id="rId2"/>
    <p:sldId id="257" r:id="rId3"/>
    <p:sldId id="258" r:id="rId4"/>
    <p:sldId id="259" r:id="rId5"/>
    <p:sldId id="260" r:id="rId6"/>
    <p:sldId id="261" r:id="rId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0"/>
    <p:restoredTop sz="94660"/>
  </p:normalViewPr>
  <p:slideViewPr>
    <p:cSldViewPr>
      <p:cViewPr varScale="1">
        <p:scale>
          <a:sx n="117" d="100"/>
          <a:sy n="117" d="100"/>
        </p:scale>
        <p:origin x="-2334" y="-102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Титульный слайд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Заголовок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9" name="Подзаголовок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ru-RU" smtClean="0"/>
              <a:t>Образец подзаголовка</a:t>
            </a:r>
            <a:endParaRPr kumimoji="0" lang="en-US"/>
          </a:p>
        </p:txBody>
      </p:sp>
      <p:sp>
        <p:nvSpPr>
          <p:cNvPr id="28" name="Дата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17" name="Нижний колонтитул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Прямоугольник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Прямоугольник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ая соединительная линия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Прямая соединительная линия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Прямоугольник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Овал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Овал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Овал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Номер слайда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8" name="Объект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0" name="Нижний колонтитул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Заголовок раздела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ru-RU"/>
          </a:p>
        </p:txBody>
      </p:sp>
      <p:sp>
        <p:nvSpPr>
          <p:cNvPr id="9" name="Прямоугольник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Прямая соединительная линия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Прямая соединительная линия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Прямая соединительная линия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Прямоугольник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Овал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Овал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Овал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Овал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Овал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Прямая соединительная линия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9" name="Объект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11" name="Объект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3" name="Объект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12" name="Текст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4" name="Текст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6" name="Дата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objTx" preserve="1">
  <p:cSld name="Объект с подписью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Текст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8" name="Прямая соединительная линия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Прямоугольник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Прямая соединительная линия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Овал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Объект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ru-RU" smtClean="0"/>
              <a:t>Образец текста</a:t>
            </a:r>
          </a:p>
          <a:p>
            <a:pPr lvl="1" eaLnBrk="1" latinLnBrk="0" hangingPunct="1"/>
            <a:r>
              <a:rPr lang="ru-RU" smtClean="0"/>
              <a:t>Второй уровень</a:t>
            </a:r>
          </a:p>
          <a:p>
            <a:pPr lvl="2" eaLnBrk="1" latinLnBrk="0" hangingPunct="1"/>
            <a:r>
              <a:rPr lang="ru-RU" smtClean="0"/>
              <a:t>Третий уровень</a:t>
            </a:r>
          </a:p>
          <a:p>
            <a:pPr lvl="3" eaLnBrk="1" latinLnBrk="0" hangingPunct="1"/>
            <a:r>
              <a:rPr lang="ru-RU" smtClean="0"/>
              <a:t>Четвертый уровень</a:t>
            </a:r>
          </a:p>
          <a:p>
            <a:pPr lvl="4" eaLnBrk="1" latinLnBrk="0" hangingPunct="1"/>
            <a:r>
              <a:rPr lang="ru-RU" smtClean="0"/>
              <a:t>Пятый уровень</a:t>
            </a:r>
            <a:endParaRPr kumimoji="0" lang="en-US"/>
          </a:p>
        </p:txBody>
      </p:sp>
      <p:sp>
        <p:nvSpPr>
          <p:cNvPr id="21" name="Дата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22" name="Номер слайда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3" name="Нижний колонтитул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Овал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ru-RU" smtClean="0"/>
              <a:t>Вставка рисунка</a:t>
            </a:r>
            <a:endParaRPr kumimoji="0" lang="en-US" dirty="0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ru-RU" smtClean="0"/>
              <a:t>Образец текста</a:t>
            </a:r>
          </a:p>
        </p:txBody>
      </p:sp>
      <p:sp>
        <p:nvSpPr>
          <p:cNvPr id="10" name="Прямая соединительная линия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Прямоугольник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Прямая соединительная линия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Прямая соединительная линия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Прямая соединительная линия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Дата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18" name="Номер слайда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  <p:sp>
        <p:nvSpPr>
          <p:cNvPr id="21" name="Нижний колонтитул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ru-RU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Прямая соединительная линия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Заголовок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ru-RU" smtClean="0"/>
              <a:t>Образец заголовка</a:t>
            </a:r>
            <a:endParaRPr kumimoji="0" lang="en-US"/>
          </a:p>
        </p:txBody>
      </p:sp>
      <p:sp>
        <p:nvSpPr>
          <p:cNvPr id="13" name="Текст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ru-RU" smtClean="0"/>
              <a:t>Образец текста</a:t>
            </a:r>
          </a:p>
          <a:p>
            <a:pPr lvl="1" eaLnBrk="1" latinLnBrk="0" hangingPunct="1"/>
            <a:r>
              <a:rPr kumimoji="0" lang="ru-RU" smtClean="0"/>
              <a:t>Второй уровень</a:t>
            </a:r>
          </a:p>
          <a:p>
            <a:pPr lvl="2" eaLnBrk="1" latinLnBrk="0" hangingPunct="1"/>
            <a:r>
              <a:rPr kumimoji="0" lang="ru-RU" smtClean="0"/>
              <a:t>Третий уровень</a:t>
            </a:r>
          </a:p>
          <a:p>
            <a:pPr lvl="3" eaLnBrk="1" latinLnBrk="0" hangingPunct="1"/>
            <a:r>
              <a:rPr kumimoji="0" lang="ru-RU" smtClean="0"/>
              <a:t>Четвертый уровень</a:t>
            </a:r>
          </a:p>
          <a:p>
            <a:pPr lvl="4" eaLnBrk="1" latinLnBrk="0" hangingPunct="1"/>
            <a:r>
              <a:rPr kumimoji="0" lang="ru-RU" smtClean="0"/>
              <a:t>Пятый уровень</a:t>
            </a:r>
            <a:endParaRPr kumimoji="0" lang="en-US"/>
          </a:p>
        </p:txBody>
      </p:sp>
      <p:sp>
        <p:nvSpPr>
          <p:cNvPr id="14" name="Дата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B4C71EC6-210F-42DE-9C53-41977AD35B3D}" type="datetimeFigureOut">
              <a:rPr lang="ru-RU" smtClean="0"/>
              <a:t>17.05.2023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ru-RU"/>
          </a:p>
        </p:txBody>
      </p:sp>
      <p:sp>
        <p:nvSpPr>
          <p:cNvPr id="7" name="Прямая соединительная линия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Прямая соединительная линия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Прямоугольник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Прямая соединительная линия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Овал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Номер слайда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9B0651-EE4F-4900-A07F-96A6BFA9D0F0}" type="slidenum">
              <a:rPr lang="ru-RU" smtClean="0"/>
              <a:t>‹#›</a:t>
            </a:fld>
            <a:endParaRPr lang="ru-RU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jpg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jpg"/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jp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339752" y="2060848"/>
            <a:ext cx="6172200" cy="2957714"/>
          </a:xfrm>
        </p:spPr>
        <p:txBody>
          <a:bodyPr/>
          <a:lstStyle/>
          <a:p>
            <a:r>
              <a:rPr lang="ru-RU" dirty="0" smtClean="0">
                <a:solidFill>
                  <a:srgbClr val="00B050"/>
                </a:solidFill>
              </a:rPr>
              <a:t>АКЦИЯ «</a:t>
            </a:r>
            <a:r>
              <a:rPr lang="ru-RU" dirty="0" err="1" smtClean="0">
                <a:solidFill>
                  <a:srgbClr val="00B050"/>
                </a:solidFill>
              </a:rPr>
              <a:t>Эковесна</a:t>
            </a:r>
            <a:r>
              <a:rPr lang="ru-RU" dirty="0" smtClean="0">
                <a:solidFill>
                  <a:srgbClr val="00B050"/>
                </a:solidFill>
              </a:rPr>
              <a:t> на подоконнике»</a:t>
            </a:r>
            <a:endParaRPr lang="ru-RU" dirty="0">
              <a:solidFill>
                <a:srgbClr val="00B050"/>
              </a:solidFill>
            </a:endParaRP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endParaRPr lang="ru-RU" dirty="0"/>
          </a:p>
        </p:txBody>
      </p:sp>
    </p:spTree>
    <p:extLst>
      <p:ext uri="{BB962C8B-B14F-4D97-AF65-F5344CB8AC3E}">
        <p14:creationId xmlns:p14="http://schemas.microsoft.com/office/powerpoint/2010/main" val="2904933650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 dirty="0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404664"/>
            <a:ext cx="8038527" cy="6069161"/>
          </a:xfrm>
        </p:spPr>
      </p:pic>
    </p:spTree>
    <p:extLst>
      <p:ext uri="{BB962C8B-B14F-4D97-AF65-F5344CB8AC3E}">
        <p14:creationId xmlns:p14="http://schemas.microsoft.com/office/powerpoint/2010/main" val="1732810704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39552" y="692696"/>
            <a:ext cx="7804182" cy="5853137"/>
          </a:xfrm>
        </p:spPr>
      </p:pic>
    </p:spTree>
    <p:extLst>
      <p:ext uri="{BB962C8B-B14F-4D97-AF65-F5344CB8AC3E}">
        <p14:creationId xmlns:p14="http://schemas.microsoft.com/office/powerpoint/2010/main" val="3221762010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544" y="260648"/>
            <a:ext cx="7612161" cy="5709121"/>
          </a:xfrm>
        </p:spPr>
      </p:pic>
    </p:spTree>
    <p:extLst>
      <p:ext uri="{BB962C8B-B14F-4D97-AF65-F5344CB8AC3E}">
        <p14:creationId xmlns:p14="http://schemas.microsoft.com/office/powerpoint/2010/main" val="1471532263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95536" y="168638"/>
            <a:ext cx="7920880" cy="6305187"/>
          </a:xfrm>
        </p:spPr>
      </p:pic>
    </p:spTree>
    <p:extLst>
      <p:ext uri="{BB962C8B-B14F-4D97-AF65-F5344CB8AC3E}">
        <p14:creationId xmlns:p14="http://schemas.microsoft.com/office/powerpoint/2010/main" val="91631641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ru-RU"/>
          </a:p>
        </p:txBody>
      </p:sp>
      <p:pic>
        <p:nvPicPr>
          <p:cNvPr id="4" name="Объект 3"/>
          <p:cNvPicPr>
            <a:picLocks noGrp="1" noChangeAspect="1"/>
          </p:cNvPicPr>
          <p:nvPr>
            <p:ph sz="quarter" idx="1"/>
          </p:nvPr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23528" y="72628"/>
            <a:ext cx="7920880" cy="6401197"/>
          </a:xfrm>
        </p:spPr>
      </p:pic>
    </p:spTree>
    <p:extLst>
      <p:ext uri="{BB962C8B-B14F-4D97-AF65-F5344CB8AC3E}">
        <p14:creationId xmlns:p14="http://schemas.microsoft.com/office/powerpoint/2010/main" val="3967790428"/>
      </p:ext>
    </p:extLst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Эркер">
  <a:themeElements>
    <a:clrScheme name="Эркер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Эркер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inorFont>
    </a:fontScheme>
    <a:fmtScheme name="Эркер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0</TotalTime>
  <Words>6</Words>
  <Application>Microsoft Office PowerPoint</Application>
  <PresentationFormat>Экран (4:3)</PresentationFormat>
  <Paragraphs>1</Paragraphs>
  <Slides>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6</vt:i4>
      </vt:variant>
    </vt:vector>
  </HeadingPairs>
  <TitlesOfParts>
    <vt:vector size="7" baseType="lpstr">
      <vt:lpstr>Эркер</vt:lpstr>
      <vt:lpstr>АКЦИЯ «Эковесна на подоконнике»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АКЦИЯ «Эковесна на подоконнике»</dc:title>
  <dc:creator>ЗДУР</dc:creator>
  <cp:lastModifiedBy>ЗДУР</cp:lastModifiedBy>
  <cp:revision>1</cp:revision>
  <dcterms:created xsi:type="dcterms:W3CDTF">2023-05-17T08:46:21Z</dcterms:created>
  <dcterms:modified xsi:type="dcterms:W3CDTF">2023-05-17T08:50:35Z</dcterms:modified>
</cp:coreProperties>
</file>